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7"/>
  </p:notesMasterIdLst>
  <p:sldIdLst>
    <p:sldId id="256" r:id="rId3"/>
    <p:sldId id="257" r:id="rId4"/>
    <p:sldId id="469" r:id="rId5"/>
    <p:sldId id="462" r:id="rId6"/>
    <p:sldId id="260" r:id="rId7"/>
    <p:sldId id="463" r:id="rId8"/>
    <p:sldId id="278" r:id="rId9"/>
    <p:sldId id="465" r:id="rId10"/>
    <p:sldId id="467" r:id="rId11"/>
    <p:sldId id="470" r:id="rId12"/>
    <p:sldId id="466" r:id="rId13"/>
    <p:sldId id="490" r:id="rId14"/>
    <p:sldId id="471" r:id="rId15"/>
    <p:sldId id="472" r:id="rId16"/>
    <p:sldId id="473" r:id="rId17"/>
    <p:sldId id="475" r:id="rId18"/>
    <p:sldId id="474" r:id="rId19"/>
    <p:sldId id="476" r:id="rId20"/>
    <p:sldId id="477" r:id="rId21"/>
    <p:sldId id="487" r:id="rId22"/>
    <p:sldId id="262" r:id="rId23"/>
    <p:sldId id="478" r:id="rId24"/>
    <p:sldId id="258" r:id="rId25"/>
    <p:sldId id="484" r:id="rId26"/>
    <p:sldId id="485" r:id="rId27"/>
    <p:sldId id="259" r:id="rId28"/>
    <p:sldId id="479" r:id="rId29"/>
    <p:sldId id="261" r:id="rId30"/>
    <p:sldId id="263" r:id="rId31"/>
    <p:sldId id="489" r:id="rId32"/>
    <p:sldId id="264" r:id="rId33"/>
    <p:sldId id="488" r:id="rId34"/>
    <p:sldId id="265" r:id="rId35"/>
    <p:sldId id="486"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Raleway" panose="020B0503030101060003"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0032" autoAdjust="0"/>
  </p:normalViewPr>
  <p:slideViewPr>
    <p:cSldViewPr snapToGrid="0" snapToObjects="1">
      <p:cViewPr varScale="1">
        <p:scale>
          <a:sx n="185" d="100"/>
          <a:sy n="185" d="100"/>
        </p:scale>
        <p:origin x="1026" y="132"/>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4/26/2022</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4/26/2022</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4/26/2022</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sv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Containerization</a:t>
            </a:r>
          </a:p>
          <a:p>
            <a:pPr lvl="1">
              <a:spcBef>
                <a:spcPts val="0"/>
              </a:spcBef>
            </a:pPr>
            <a:r>
              <a:rPr lang="en-US" dirty="0"/>
              <a:t>Kubernetes and Docker</a:t>
            </a:r>
          </a:p>
          <a:p>
            <a:pPr lvl="1">
              <a:spcBef>
                <a:spcPts val="0"/>
              </a:spcBef>
            </a:pPr>
            <a:r>
              <a:rPr lang="en-US" dirty="0"/>
              <a:t>AKS and ACI</a:t>
            </a:r>
          </a:p>
          <a:p>
            <a:pPr lvl="1">
              <a:spcBef>
                <a:spcPts val="0"/>
              </a:spcBef>
            </a:pPr>
            <a:r>
              <a:rPr lang="en-US" dirty="0"/>
              <a:t>Function Apps</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280331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107188709"/>
              </p:ext>
            </p:extLst>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3017</TotalTime>
  <Words>1691</Words>
  <Application>Microsoft Office PowerPoint</Application>
  <PresentationFormat>On-screen Show (16:9)</PresentationFormat>
  <Paragraphs>283</Paragraphs>
  <Slides>34</Slides>
  <Notes>6</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Lato</vt:lpstr>
      <vt:lpstr>Calibri Light</vt:lpstr>
      <vt:lpstr>Segoe UI</vt:lpstr>
      <vt:lpstr>Consolas</vt:lpstr>
      <vt:lpstr>Raleway</vt:lpstr>
      <vt:lpstr>Times New Roman</vt:lpstr>
      <vt:lpstr>Arial</vt:lpstr>
      <vt:lpstr>Calibri</vt:lpstr>
      <vt:lpstr>Wingdings</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176</cp:revision>
  <dcterms:created xsi:type="dcterms:W3CDTF">2019-01-02T02:35:54Z</dcterms:created>
  <dcterms:modified xsi:type="dcterms:W3CDTF">2022-04-26T14:34:10Z</dcterms:modified>
</cp:coreProperties>
</file>